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0080625" cy="5670550"/>
  <p:notesSz cx="7559675" cy="10691813"/>
  <p:defaultTextStyle>
    <a:defPPr>
      <a:defRPr lang="de-DE"/>
    </a:defPPr>
    <a:lvl1pPr marL="0" algn="l" defTabSz="756026" rtl="0" eaLnBrk="1" latinLnBrk="0" hangingPunct="1">
      <a:defRPr sz="1488" kern="1200">
        <a:solidFill>
          <a:schemeClr val="tx1"/>
        </a:solidFill>
        <a:latin typeface="+mn-lt"/>
        <a:ea typeface="+mn-ea"/>
        <a:cs typeface="+mn-cs"/>
      </a:defRPr>
    </a:lvl1pPr>
    <a:lvl2pPr marL="378013" algn="l" defTabSz="756026" rtl="0" eaLnBrk="1" latinLnBrk="0" hangingPunct="1">
      <a:defRPr sz="1488" kern="1200">
        <a:solidFill>
          <a:schemeClr val="tx1"/>
        </a:solidFill>
        <a:latin typeface="+mn-lt"/>
        <a:ea typeface="+mn-ea"/>
        <a:cs typeface="+mn-cs"/>
      </a:defRPr>
    </a:lvl2pPr>
    <a:lvl3pPr marL="756026" algn="l" defTabSz="756026" rtl="0" eaLnBrk="1" latinLnBrk="0" hangingPunct="1">
      <a:defRPr sz="1488" kern="1200">
        <a:solidFill>
          <a:schemeClr val="tx1"/>
        </a:solidFill>
        <a:latin typeface="+mn-lt"/>
        <a:ea typeface="+mn-ea"/>
        <a:cs typeface="+mn-cs"/>
      </a:defRPr>
    </a:lvl3pPr>
    <a:lvl4pPr marL="1134039" algn="l" defTabSz="756026" rtl="0" eaLnBrk="1" latinLnBrk="0" hangingPunct="1">
      <a:defRPr sz="1488" kern="1200">
        <a:solidFill>
          <a:schemeClr val="tx1"/>
        </a:solidFill>
        <a:latin typeface="+mn-lt"/>
        <a:ea typeface="+mn-ea"/>
        <a:cs typeface="+mn-cs"/>
      </a:defRPr>
    </a:lvl4pPr>
    <a:lvl5pPr marL="1512052" algn="l" defTabSz="756026" rtl="0" eaLnBrk="1" latinLnBrk="0" hangingPunct="1">
      <a:defRPr sz="1488" kern="1200">
        <a:solidFill>
          <a:schemeClr val="tx1"/>
        </a:solidFill>
        <a:latin typeface="+mn-lt"/>
        <a:ea typeface="+mn-ea"/>
        <a:cs typeface="+mn-cs"/>
      </a:defRPr>
    </a:lvl5pPr>
    <a:lvl6pPr marL="1890065" algn="l" defTabSz="756026" rtl="0" eaLnBrk="1" latinLnBrk="0" hangingPunct="1">
      <a:defRPr sz="1488" kern="1200">
        <a:solidFill>
          <a:schemeClr val="tx1"/>
        </a:solidFill>
        <a:latin typeface="+mn-lt"/>
        <a:ea typeface="+mn-ea"/>
        <a:cs typeface="+mn-cs"/>
      </a:defRPr>
    </a:lvl6pPr>
    <a:lvl7pPr marL="2268078" algn="l" defTabSz="756026" rtl="0" eaLnBrk="1" latinLnBrk="0" hangingPunct="1">
      <a:defRPr sz="1488" kern="1200">
        <a:solidFill>
          <a:schemeClr val="tx1"/>
        </a:solidFill>
        <a:latin typeface="+mn-lt"/>
        <a:ea typeface="+mn-ea"/>
        <a:cs typeface="+mn-cs"/>
      </a:defRPr>
    </a:lvl7pPr>
    <a:lvl8pPr marL="2646091" algn="l" defTabSz="756026" rtl="0" eaLnBrk="1" latinLnBrk="0" hangingPunct="1">
      <a:defRPr sz="1488" kern="1200">
        <a:solidFill>
          <a:schemeClr val="tx1"/>
        </a:solidFill>
        <a:latin typeface="+mn-lt"/>
        <a:ea typeface="+mn-ea"/>
        <a:cs typeface="+mn-cs"/>
      </a:defRPr>
    </a:lvl8pPr>
    <a:lvl9pPr marL="3024104" algn="l" defTabSz="756026" rtl="0" eaLnBrk="1" latinLnBrk="0" hangingPunct="1">
      <a:defRPr sz="1488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5A5C37-EDF9-42E8-9FCF-5EDBCA148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AC46AA6-7620-4964-817D-F77F06BF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00648-F0CE-4ADF-9579-B3E1FD4B10F6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C8B2D29-589E-469F-8631-8793EF4E9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BD6C95A-9AD3-4040-88BC-B0B5FFF5A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58739-0C2C-4CF9-86D1-34702AE9D6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1887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9850489-95D1-4E4B-99EB-6FA8B26B6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43" y="301905"/>
            <a:ext cx="8694539" cy="1096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9A86DF-79DE-44F2-9989-A2DB86D62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043" y="1509521"/>
            <a:ext cx="8694539" cy="3597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3BE9F9-7534-453D-9005-A47B65BA40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3043" y="5255760"/>
            <a:ext cx="2268141" cy="301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00648-F0CE-4ADF-9579-B3E1FD4B10F6}" type="datetimeFigureOut">
              <a:rPr lang="de-DE" smtClean="0"/>
              <a:t>22.09.2021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54BDB6-ABC4-47CE-83B8-6A6FD30E7C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9207" y="5255760"/>
            <a:ext cx="3402211" cy="301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A3752E-8C52-40B7-9F92-7E9E8A511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19441" y="5255760"/>
            <a:ext cx="2268141" cy="301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58739-0C2C-4CF9-86D1-34702AE9D6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8563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756026" rtl="0" eaLnBrk="1" latinLnBrk="0" hangingPunct="1">
        <a:lnSpc>
          <a:spcPct val="90000"/>
        </a:lnSpc>
        <a:spcBef>
          <a:spcPct val="0"/>
        </a:spcBef>
        <a:buNone/>
        <a:defRPr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06" indent="-189006" algn="l" defTabSz="756026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19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5032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045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058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071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084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097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110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026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039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052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065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078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091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104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6014C568-A079-45CD-BC79-250A28286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63F79487-60AE-4F44-A113-B00AEF967EF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80625" cy="56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54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44788186-4E73-4C8C-B1D8-A1BB5A191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BB8D2DA0-98AA-4517-8161-17BDE46982B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80625" cy="56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726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Benutzerdefiniert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Borowy</dc:creator>
  <cp:lastModifiedBy>Borowy</cp:lastModifiedBy>
  <cp:revision>1</cp:revision>
  <dcterms:created xsi:type="dcterms:W3CDTF">2021-09-22T00:24:49Z</dcterms:created>
  <dcterms:modified xsi:type="dcterms:W3CDTF">2021-09-22T00:24:49Z</dcterms:modified>
</cp:coreProperties>
</file>